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AEB4-5CE1-6F28-4599-827A06D91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9F54A-C922-EACD-E67B-5BCB8B261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9E00F-8831-8043-7D43-20D849C1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F978-C6C7-2795-E29A-0DFD25B3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21CB-79B9-EC3B-EFFA-2649DD3B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4750-97D6-78E8-A44C-41153796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55BDC-0FB1-0D24-F42E-2F7E6C464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32E0E-CB84-E102-D48B-924C7544D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83E78-6E48-4937-0879-C30B69BE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D44B4-61BA-2E99-F0D3-149EB464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FC96E-A868-E88C-B68F-A0170B8AA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AB41E-B2C4-B524-F264-ADE224BFF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E063-11A7-DE3A-72D2-0A7C6E26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A0CF2-A277-C8E8-69EF-D861B9BD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4F3A0-D474-1068-70A1-159EF373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4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5750-0300-EDAD-DFE4-4F532B92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13DA-5AD0-835C-68C6-F5E391C0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9BE00-C83D-9867-3397-4560FC04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4E591-54F0-FCEC-F03C-09472BBA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9F8DA-FE46-E324-E51A-EB081A7F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2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858C-4978-2710-1937-B11C2627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22045-0E00-4B5C-2A39-A1939AE4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B124-FAB2-9EF1-77F5-E8F4B7BA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CA5D-4103-8086-238B-989BAF94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A8276-2EE6-E44D-8F58-0992499D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7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EB1FF-3501-AFE8-CB2B-A29DBC3C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0965-C894-E75E-19A3-3598F56D90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9C76D-B610-B176-81D0-B1BC458BA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D7F29-40A1-041C-FEB3-8138F50A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33489-A1BE-E0EC-E699-CECF3B58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D948C-A03E-6C9F-D3AF-2B2F5E48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9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0D55-06F3-2E7A-7999-F648E054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D086F-D48A-BCD1-C931-F25C5664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5DECE-657C-5B9E-4C24-A62373AA2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8A390-8F1D-0070-82C4-EDCE8528F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1E70A-2FB2-D52B-6F14-4C130075C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BCE24-5894-0E2B-D761-59323859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6506A-FF20-2F55-D842-FAD2A713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C484D-882F-AF98-A45A-E9CC7FC9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9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7961-BB03-A8E0-C6F9-AE1C7062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F56B1-AD69-49C8-2FC3-749C5CA3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ECBFC-DF07-F868-AA65-D9FCB7CA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B291C-EAA4-DF15-9261-A834ABDA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AF3A0-6C9E-E34A-C98E-90B76BA6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C38A2-73F1-9B81-ADF4-71B279E4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2DEC6-7DD3-4896-69EA-CC589092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0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AFF6-4186-6D7C-5314-D1680CC5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8D2A-62F2-EED4-23EB-7A061CA0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4404F-9F87-D746-3D2F-9CBEA813F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3C46F-3845-F7BD-8D24-85297A56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3D4E-5A74-CDFB-743F-4DB53B23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EA3D4-098D-5E67-C523-D6BAFDCD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2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B3CDD-0877-4CEA-ED43-87E2E5ABD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A1876-79AD-3FEC-60E1-50D029386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2D641-7290-290E-48B7-7E676E7F3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F864-1C22-CD0F-1365-7388F30E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B0C2C-9222-67A4-2061-DE9ECE15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04D5E-A13A-5669-1D8D-73500437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7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3A4C-0D7D-321C-1355-03176CEDC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3D066-6DB8-D8F3-C851-4206A938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85BF-9B2A-BD84-BD54-BB5E80953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0696-DDCA-40EB-9C28-A6DA9202E816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1E39D-76FC-80AB-CBDE-419739F71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768A-6694-F4EE-3289-6EF26B2C7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A38FF-6799-4476-B4A1-BE4B394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8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DED5-DE92-44E1-F644-ACE615C17A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</a:t>
            </a:r>
            <a:r>
              <a:rPr lang="en-US" dirty="0" err="1"/>
              <a:t>ch</a:t>
            </a:r>
            <a:r>
              <a:rPr lang="en-US" dirty="0"/>
              <a:t> 7 2023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4DE35-2863-4222-F446-38CB55287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4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4B5C3-A112-66F9-996F-384230F4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8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D3824-5D74-3454-4DA5-82DF8E36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B566E-4AAD-4284-82BD-41BE8884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46C10-1AB3-17C8-6159-9E8E23AF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1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DFD5D-018B-5A19-7A80-A3CED9A9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3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14640-EC25-9757-71FF-161D394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7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AEEDB-B1A5-0DBD-C5F5-BBF40E00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D3B0-B78C-93F5-AB5F-03C736CE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47145-15A4-55FD-6B5B-C03D1BC1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4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7D3B0-8770-D3BD-0DAE-47F9064D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2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2F030-6B41-3B8B-2140-D91D049A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7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0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42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63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71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F67E6-10A5-1FB4-A612-ECCD5584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4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A60ED-DE00-8FFC-FD2B-2B7FA9A9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5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A732D-28AA-34A0-4867-813C88BC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FBC7B-4A14-8C6E-F80D-7A1865EC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3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09D1-D8B8-67B7-4B7C-84FE11B3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2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32C9F-E4B1-CC7D-1DD7-079BC733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3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6613-0602-42B6-2872-B4ED0C294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Language Assembly ch 7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ch 7 2023</dc:title>
  <dc:creator>Charles Seager</dc:creator>
  <cp:lastModifiedBy>Charles Seager</cp:lastModifiedBy>
  <cp:revision>1</cp:revision>
  <dcterms:created xsi:type="dcterms:W3CDTF">2023-09-25T16:34:16Z</dcterms:created>
  <dcterms:modified xsi:type="dcterms:W3CDTF">2023-09-25T17:02:04Z</dcterms:modified>
</cp:coreProperties>
</file>